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4"/>
  </p:sldMasterIdLst>
  <p:notesMasterIdLst>
    <p:notesMasterId r:id="rId6"/>
  </p:notesMasterIdLst>
  <p:handoutMasterIdLst>
    <p:handoutMasterId r:id="rId7"/>
  </p:handoutMasterIdLst>
  <p:sldIdLst>
    <p:sldId id="300" r:id="rId5"/>
  </p:sldIdLst>
  <p:sldSz cx="12192000" cy="6858000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CFD"/>
    <a:srgbClr val="C1CCF6"/>
    <a:srgbClr val="D5BAEB"/>
    <a:srgbClr val="8E9DEF"/>
    <a:srgbClr val="A6EDD2"/>
    <a:srgbClr val="A3E6F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3" autoAdjust="0"/>
    <p:restoredTop sz="96357" autoAdjust="0"/>
  </p:normalViewPr>
  <p:slideViewPr>
    <p:cSldViewPr snapToGrid="0">
      <p:cViewPr varScale="1">
        <p:scale>
          <a:sx n="98" d="100"/>
          <a:sy n="98" d="100"/>
        </p:scale>
        <p:origin x="1344" y="312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 Asip" userId="58f9f20660fa1aec" providerId="LiveId" clId="{1FD2385C-DE20-409B-B48A-B53ACB956704}"/>
    <pc:docChg chg="undo custSel modSld">
      <pc:chgData name="Ed Asip" userId="58f9f20660fa1aec" providerId="LiveId" clId="{1FD2385C-DE20-409B-B48A-B53ACB956704}" dt="2026-03-30T16:06:01.908" v="916" actId="20577"/>
      <pc:docMkLst>
        <pc:docMk/>
      </pc:docMkLst>
      <pc:sldChg chg="addSp delSp modSp mod">
        <pc:chgData name="Ed Asip" userId="58f9f20660fa1aec" providerId="LiveId" clId="{1FD2385C-DE20-409B-B48A-B53ACB956704}" dt="2026-03-30T16:06:01.908" v="916" actId="20577"/>
        <pc:sldMkLst>
          <pc:docMk/>
          <pc:sldMk cId="3114687418" sldId="300"/>
        </pc:sldMkLst>
        <pc:spChg chg="add mod">
          <ac:chgData name="Ed Asip" userId="58f9f20660fa1aec" providerId="LiveId" clId="{1FD2385C-DE20-409B-B48A-B53ACB956704}" dt="2026-03-30T16:04:59.287" v="904" actId="1076"/>
          <ac:spMkLst>
            <pc:docMk/>
            <pc:sldMk cId="3114687418" sldId="300"/>
            <ac:spMk id="6" creationId="{7048E06D-E82D-E794-FE22-110AE406B5A0}"/>
          </ac:spMkLst>
        </pc:spChg>
        <pc:spChg chg="mod">
          <ac:chgData name="Ed Asip" userId="58f9f20660fa1aec" providerId="LiveId" clId="{1FD2385C-DE20-409B-B48A-B53ACB956704}" dt="2026-03-30T16:05:14.554" v="915" actId="20577"/>
          <ac:spMkLst>
            <pc:docMk/>
            <pc:sldMk cId="3114687418" sldId="300"/>
            <ac:spMk id="50" creationId="{8DE5D5DE-8D0D-6CED-48EB-76F08DA19A48}"/>
          </ac:spMkLst>
        </pc:spChg>
        <pc:spChg chg="mod">
          <ac:chgData name="Ed Asip" userId="58f9f20660fa1aec" providerId="LiveId" clId="{1FD2385C-DE20-409B-B48A-B53ACB956704}" dt="2026-03-30T16:06:01.908" v="916" actId="20577"/>
          <ac:spMkLst>
            <pc:docMk/>
            <pc:sldMk cId="3114687418" sldId="300"/>
            <ac:spMk id="56" creationId="{B9424260-69D9-EB83-E98A-BB881727270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70258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14100" y="0"/>
            <a:ext cx="3070860" cy="470258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CB7AD89C-BB88-48A3-A1C9-D13CF625B286}" type="datetimeFigureOut">
              <a:rPr lang="en-US" smtClean="0"/>
              <a:t>3/30/2026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02344"/>
            <a:ext cx="3070860" cy="470257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14100" y="8902344"/>
            <a:ext cx="3070860" cy="470257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A537205A-E1E8-4792-BFE4-BDA008854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70258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70258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EFD09F21-8F1F-4129-8AEA-7EF5D9ADF331}" type="datetimeFigureOut">
              <a:rPr lang="en-US" smtClean="0"/>
              <a:t>3/30/2026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0250" y="1171575"/>
            <a:ext cx="5626100" cy="31638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6" tIns="47023" rIns="94046" bIns="470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510564"/>
            <a:ext cx="5669280" cy="3690461"/>
          </a:xfrm>
          <a:prstGeom prst="rect">
            <a:avLst/>
          </a:prstGeom>
        </p:spPr>
        <p:txBody>
          <a:bodyPr vert="horz" lIns="94046" tIns="47023" rIns="94046" bIns="470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4"/>
            <a:ext cx="3070860" cy="470257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8902344"/>
            <a:ext cx="3070860" cy="470257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B32C31BA-67D8-413F-A5DD-028125073D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324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al Cha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670789"/>
          </a:xfrm>
        </p:spPr>
        <p:txBody>
          <a:bodyPr bIns="0" anchor="b">
            <a:noAutofit/>
          </a:bodyPr>
          <a:lstStyle>
            <a:lvl1pPr>
              <a:defRPr sz="3600" b="1" cap="all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736" y="979487"/>
            <a:ext cx="4639657" cy="365126"/>
          </a:xfrm>
        </p:spPr>
        <p:txBody>
          <a:bodyPr tIns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6" name="Text Placeholder 52">
            <a:extLst>
              <a:ext uri="{FF2B5EF4-FFF2-40B4-BE49-F238E27FC236}">
                <a16:creationId xmlns:a16="http://schemas.microsoft.com/office/drawing/2014/main" id="{23F05332-AB09-36DC-23BC-7C089F4376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8089" y="2457980"/>
            <a:ext cx="1828800" cy="717550"/>
          </a:xfrm>
          <a:solidFill>
            <a:schemeClr val="accent4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E0A4968C-C9EF-95A7-24CA-1A013804DC9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8909" y="280151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8" name="Text Placeholder 52">
            <a:extLst>
              <a:ext uri="{FF2B5EF4-FFF2-40B4-BE49-F238E27FC236}">
                <a16:creationId xmlns:a16="http://schemas.microsoft.com/office/drawing/2014/main" id="{BAF1A852-6DE4-751B-C832-57A993BCEB6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65288" y="3365835"/>
            <a:ext cx="1371601" cy="717550"/>
          </a:xfrm>
          <a:solidFill>
            <a:schemeClr val="accent4">
              <a:lumMod val="20000"/>
              <a:lumOff val="80000"/>
            </a:schemeClr>
          </a:solidFill>
        </p:spPr>
        <p:txBody>
          <a:bodyPr lIns="0" tIns="64008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9" name="Text Placeholder 54">
            <a:extLst>
              <a:ext uri="{FF2B5EF4-FFF2-40B4-BE49-F238E27FC236}">
                <a16:creationId xmlns:a16="http://schemas.microsoft.com/office/drawing/2014/main" id="{06727DBC-C7B5-C525-9C6E-4D162DC21BD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59838" y="3774511"/>
            <a:ext cx="1363372" cy="29175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0" name="Text Placeholder 52">
            <a:extLst>
              <a:ext uri="{FF2B5EF4-FFF2-40B4-BE49-F238E27FC236}">
                <a16:creationId xmlns:a16="http://schemas.microsoft.com/office/drawing/2014/main" id="{BF192749-E649-0568-1B46-3A92022E48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65288" y="4199099"/>
            <a:ext cx="1371601" cy="717550"/>
          </a:xfrm>
          <a:solidFill>
            <a:schemeClr val="accent4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1" name="Text Placeholder 54">
            <a:extLst>
              <a:ext uri="{FF2B5EF4-FFF2-40B4-BE49-F238E27FC236}">
                <a16:creationId xmlns:a16="http://schemas.microsoft.com/office/drawing/2014/main" id="{FA2A5EEF-8844-36D9-8EA5-96BE67D722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59710" y="4607775"/>
            <a:ext cx="1363372" cy="29175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8" name="Text Placeholder 52">
            <a:extLst>
              <a:ext uri="{FF2B5EF4-FFF2-40B4-BE49-F238E27FC236}">
                <a16:creationId xmlns:a16="http://schemas.microsoft.com/office/drawing/2014/main" id="{252C1DCB-178A-D612-9896-45AA289B9A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63138" y="2457980"/>
            <a:ext cx="1828800" cy="717550"/>
          </a:xfrm>
          <a:solidFill>
            <a:schemeClr val="accent1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9" name="Text Placeholder 54">
            <a:extLst>
              <a:ext uri="{FF2B5EF4-FFF2-40B4-BE49-F238E27FC236}">
                <a16:creationId xmlns:a16="http://schemas.microsoft.com/office/drawing/2014/main" id="{694E069D-D467-CAA5-AF27-B0213F60ADD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455418" y="280151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2" name="Text Placeholder 52">
            <a:extLst>
              <a:ext uri="{FF2B5EF4-FFF2-40B4-BE49-F238E27FC236}">
                <a16:creationId xmlns:a16="http://schemas.microsoft.com/office/drawing/2014/main" id="{3F032376-C2CA-10DF-1A75-895804A2070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720337" y="3371198"/>
            <a:ext cx="1371601" cy="71755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3" name="Text Placeholder 54">
            <a:extLst>
              <a:ext uri="{FF2B5EF4-FFF2-40B4-BE49-F238E27FC236}">
                <a16:creationId xmlns:a16="http://schemas.microsoft.com/office/drawing/2014/main" id="{23A81A1A-928C-7B51-67CA-9DD2CDD2815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714262" y="3717361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4" name="Text Placeholder 52">
            <a:extLst>
              <a:ext uri="{FF2B5EF4-FFF2-40B4-BE49-F238E27FC236}">
                <a16:creationId xmlns:a16="http://schemas.microsoft.com/office/drawing/2014/main" id="{B2ED2AF3-9E65-8653-68B0-1D0BF3090F7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720337" y="4196440"/>
            <a:ext cx="1371601" cy="71755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5" name="Text Placeholder 54">
            <a:extLst>
              <a:ext uri="{FF2B5EF4-FFF2-40B4-BE49-F238E27FC236}">
                <a16:creationId xmlns:a16="http://schemas.microsoft.com/office/drawing/2014/main" id="{226E3F41-33F4-AE56-68CC-E20546806E0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719490" y="4542603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6" name="Text Placeholder 52">
            <a:extLst>
              <a:ext uri="{FF2B5EF4-FFF2-40B4-BE49-F238E27FC236}">
                <a16:creationId xmlns:a16="http://schemas.microsoft.com/office/drawing/2014/main" id="{AF272F13-6A52-5B74-0F02-F4E1AC9F53C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720337" y="5040152"/>
            <a:ext cx="1371601" cy="71755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7" name="Text Placeholder 54">
            <a:extLst>
              <a:ext uri="{FF2B5EF4-FFF2-40B4-BE49-F238E27FC236}">
                <a16:creationId xmlns:a16="http://schemas.microsoft.com/office/drawing/2014/main" id="{D02EA425-8656-A3C8-EE0E-710BAB7D58CF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711114" y="5386315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8" name="Text Placeholder 52">
            <a:extLst>
              <a:ext uri="{FF2B5EF4-FFF2-40B4-BE49-F238E27FC236}">
                <a16:creationId xmlns:a16="http://schemas.microsoft.com/office/drawing/2014/main" id="{AAB11ECA-BCA8-9C22-50B4-399A26340B2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720337" y="5886050"/>
            <a:ext cx="1371601" cy="71755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9" name="Text Placeholder 54">
            <a:extLst>
              <a:ext uri="{FF2B5EF4-FFF2-40B4-BE49-F238E27FC236}">
                <a16:creationId xmlns:a16="http://schemas.microsoft.com/office/drawing/2014/main" id="{8D75E07E-A65E-13BF-20A0-92C3E56C652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722582" y="6232213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BA39D87F-0F57-8051-BC53-21C76607BCE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86363" y="1073150"/>
            <a:ext cx="1828800" cy="717550"/>
          </a:xfrm>
          <a:solidFill>
            <a:schemeClr val="bg2">
              <a:lumMod val="95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4BD9D20E-1CED-AAF2-BD65-81D2E1A78FB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97183" y="141668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0" name="Text Placeholder 52">
            <a:extLst>
              <a:ext uri="{FF2B5EF4-FFF2-40B4-BE49-F238E27FC236}">
                <a16:creationId xmlns:a16="http://schemas.microsoft.com/office/drawing/2014/main" id="{50AFC0C3-DFF9-04CF-469C-28353892DA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10709" y="2457980"/>
            <a:ext cx="1828800" cy="717550"/>
          </a:xfrm>
          <a:solidFill>
            <a:schemeClr val="accent2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1" name="Text Placeholder 54">
            <a:extLst>
              <a:ext uri="{FF2B5EF4-FFF2-40B4-BE49-F238E27FC236}">
                <a16:creationId xmlns:a16="http://schemas.microsoft.com/office/drawing/2014/main" id="{2F91F985-8052-BC50-9071-4F94BA229F4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21529" y="280151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0" name="Text Placeholder 52">
            <a:extLst>
              <a:ext uri="{FF2B5EF4-FFF2-40B4-BE49-F238E27FC236}">
                <a16:creationId xmlns:a16="http://schemas.microsoft.com/office/drawing/2014/main" id="{E033D854-6589-A502-E00E-6899CDDBEDC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667908" y="3357939"/>
            <a:ext cx="1371601" cy="717550"/>
          </a:xfrm>
          <a:solidFill>
            <a:schemeClr val="accent2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1" name="Text Placeholder 54">
            <a:extLst>
              <a:ext uri="{FF2B5EF4-FFF2-40B4-BE49-F238E27FC236}">
                <a16:creationId xmlns:a16="http://schemas.microsoft.com/office/drawing/2014/main" id="{95C38672-A198-1017-3C7B-1648B814165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650667" y="3704102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2" name="Text Placeholder 52">
            <a:extLst>
              <a:ext uri="{FF2B5EF4-FFF2-40B4-BE49-F238E27FC236}">
                <a16:creationId xmlns:a16="http://schemas.microsoft.com/office/drawing/2014/main" id="{151BDB62-1FFE-EE54-1CA1-F8276F6FDCB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170138" y="2457980"/>
            <a:ext cx="1828800" cy="717550"/>
          </a:xfrm>
          <a:solidFill>
            <a:schemeClr val="accent3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3" name="Text Placeholder 54">
            <a:extLst>
              <a:ext uri="{FF2B5EF4-FFF2-40B4-BE49-F238E27FC236}">
                <a16:creationId xmlns:a16="http://schemas.microsoft.com/office/drawing/2014/main" id="{A963B55F-12B6-A2BF-8F36-5971DD01BB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80958" y="280151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2" name="Text Placeholder 52">
            <a:extLst>
              <a:ext uri="{FF2B5EF4-FFF2-40B4-BE49-F238E27FC236}">
                <a16:creationId xmlns:a16="http://schemas.microsoft.com/office/drawing/2014/main" id="{B571A34F-7F74-D8A8-50F2-435BCE8ED48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627337" y="3357939"/>
            <a:ext cx="1371601" cy="717550"/>
          </a:xfrm>
          <a:solidFill>
            <a:schemeClr val="accent3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3" name="Text Placeholder 54">
            <a:extLst>
              <a:ext uri="{FF2B5EF4-FFF2-40B4-BE49-F238E27FC236}">
                <a16:creationId xmlns:a16="http://schemas.microsoft.com/office/drawing/2014/main" id="{E8F1DAAE-C1FB-F64E-50B6-F9B797B65E5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633504" y="3704102"/>
            <a:ext cx="1363372" cy="35426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5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4" name="Text Placeholder 52">
            <a:extLst>
              <a:ext uri="{FF2B5EF4-FFF2-40B4-BE49-F238E27FC236}">
                <a16:creationId xmlns:a16="http://schemas.microsoft.com/office/drawing/2014/main" id="{A47FCBB4-440E-68D8-9C0C-3401B15A6E4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120579" y="2457980"/>
            <a:ext cx="1828800" cy="717550"/>
          </a:xfrm>
          <a:solidFill>
            <a:schemeClr val="accent6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5" name="Text Placeholder 54">
            <a:extLst>
              <a:ext uri="{FF2B5EF4-FFF2-40B4-BE49-F238E27FC236}">
                <a16:creationId xmlns:a16="http://schemas.microsoft.com/office/drawing/2014/main" id="{9204EB5C-C435-F6E1-2FDE-163E3CB1C5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331399" y="280151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4" name="Text Placeholder 52">
            <a:extLst>
              <a:ext uri="{FF2B5EF4-FFF2-40B4-BE49-F238E27FC236}">
                <a16:creationId xmlns:a16="http://schemas.microsoft.com/office/drawing/2014/main" id="{F60E31F9-09A8-D36B-F31E-5D9F6A10780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577778" y="3348715"/>
            <a:ext cx="1371601" cy="717550"/>
          </a:xfrm>
          <a:solidFill>
            <a:schemeClr val="accent6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5" name="Text Placeholder 54">
            <a:extLst>
              <a:ext uri="{FF2B5EF4-FFF2-40B4-BE49-F238E27FC236}">
                <a16:creationId xmlns:a16="http://schemas.microsoft.com/office/drawing/2014/main" id="{153F6B4E-43CD-FE67-A4F8-970E8822378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585600" y="3704102"/>
            <a:ext cx="1363372" cy="345043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6" name="Text Placeholder 52">
            <a:extLst>
              <a:ext uri="{FF2B5EF4-FFF2-40B4-BE49-F238E27FC236}">
                <a16:creationId xmlns:a16="http://schemas.microsoft.com/office/drawing/2014/main" id="{0E2E379D-1729-12C2-97BC-53C1307FCFA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577778" y="4181979"/>
            <a:ext cx="1371601" cy="717550"/>
          </a:xfrm>
          <a:solidFill>
            <a:schemeClr val="accent6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7" name="Text Placeholder 54">
            <a:extLst>
              <a:ext uri="{FF2B5EF4-FFF2-40B4-BE49-F238E27FC236}">
                <a16:creationId xmlns:a16="http://schemas.microsoft.com/office/drawing/2014/main" id="{2A616659-5D3F-8832-A1E1-CE3F177A3D4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585472" y="4607775"/>
            <a:ext cx="1363372" cy="27463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8" name="Text Placeholder 52">
            <a:extLst>
              <a:ext uri="{FF2B5EF4-FFF2-40B4-BE49-F238E27FC236}">
                <a16:creationId xmlns:a16="http://schemas.microsoft.com/office/drawing/2014/main" id="{B6260872-20F7-40C2-EAE2-A6FBBF5D3C83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8577778" y="5045035"/>
            <a:ext cx="1371601" cy="717550"/>
          </a:xfrm>
          <a:solidFill>
            <a:schemeClr val="accent6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9" name="Text Placeholder 54">
            <a:extLst>
              <a:ext uri="{FF2B5EF4-FFF2-40B4-BE49-F238E27FC236}">
                <a16:creationId xmlns:a16="http://schemas.microsoft.com/office/drawing/2014/main" id="{168EC738-2AE1-94E2-18F2-22F5315FDBE9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8578880" y="5386315"/>
            <a:ext cx="1363372" cy="359150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6" name="Text Placeholder 52">
            <a:extLst>
              <a:ext uri="{FF2B5EF4-FFF2-40B4-BE49-F238E27FC236}">
                <a16:creationId xmlns:a16="http://schemas.microsoft.com/office/drawing/2014/main" id="{A44C24EC-EAC9-6110-3929-CFBE6F93EA3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0069982" y="2457980"/>
            <a:ext cx="1828800" cy="717550"/>
          </a:xfrm>
          <a:solidFill>
            <a:schemeClr val="accent5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7" name="Text Placeholder 54">
            <a:extLst>
              <a:ext uri="{FF2B5EF4-FFF2-40B4-BE49-F238E27FC236}">
                <a16:creationId xmlns:a16="http://schemas.microsoft.com/office/drawing/2014/main" id="{87697604-99F4-F3ED-2CEA-028184FF5E9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069981" y="2801515"/>
            <a:ext cx="1813929" cy="37401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0" name="Text Placeholder 52">
            <a:extLst>
              <a:ext uri="{FF2B5EF4-FFF2-40B4-BE49-F238E27FC236}">
                <a16:creationId xmlns:a16="http://schemas.microsoft.com/office/drawing/2014/main" id="{0C7D5DAB-306D-3C38-D6DE-71597DDC385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0527181" y="3353502"/>
            <a:ext cx="1371601" cy="717550"/>
          </a:xfrm>
          <a:solidFill>
            <a:schemeClr val="accent5">
              <a:lumMod val="20000"/>
              <a:lumOff val="80000"/>
            </a:schemeClr>
          </a:solidFill>
        </p:spPr>
        <p:txBody>
          <a:bodyPr lIns="0" tIns="13716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1" name="Text Placeholder 54">
            <a:extLst>
              <a:ext uri="{FF2B5EF4-FFF2-40B4-BE49-F238E27FC236}">
                <a16:creationId xmlns:a16="http://schemas.microsoft.com/office/drawing/2014/main" id="{41852A99-601D-4ED7-88E6-8DAD8A699E02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0535410" y="3704102"/>
            <a:ext cx="1363372" cy="349830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150845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al Cha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8" y="308698"/>
            <a:ext cx="2868232" cy="670789"/>
          </a:xfrm>
        </p:spPr>
        <p:txBody>
          <a:bodyPr bIns="0" anchor="b">
            <a:noAutofit/>
          </a:bodyPr>
          <a:lstStyle>
            <a:lvl1pPr>
              <a:defRPr sz="3600" b="1" cap="all" baseline="0"/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737" y="979487"/>
            <a:ext cx="2868232" cy="365126"/>
          </a:xfrm>
        </p:spPr>
        <p:txBody>
          <a:bodyPr tIns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72" name="Text Placeholder 52">
            <a:extLst>
              <a:ext uri="{FF2B5EF4-FFF2-40B4-BE49-F238E27FC236}">
                <a16:creationId xmlns:a16="http://schemas.microsoft.com/office/drawing/2014/main" id="{3F032376-C2CA-10DF-1A75-895804A2070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777676" y="3053936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3" name="Text Placeholder 54">
            <a:extLst>
              <a:ext uri="{FF2B5EF4-FFF2-40B4-BE49-F238E27FC236}">
                <a16:creationId xmlns:a16="http://schemas.microsoft.com/office/drawing/2014/main" id="{23A81A1A-928C-7B51-67CA-9DD2CDD2815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863939" y="3554289"/>
            <a:ext cx="755965" cy="443359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0" name="Text Placeholder 52">
            <a:extLst>
              <a:ext uri="{FF2B5EF4-FFF2-40B4-BE49-F238E27FC236}">
                <a16:creationId xmlns:a16="http://schemas.microsoft.com/office/drawing/2014/main" id="{E033D854-6589-A502-E00E-6899CDDBEDC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363969" y="1035423"/>
            <a:ext cx="914400" cy="914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1" name="Text Placeholder 54">
            <a:extLst>
              <a:ext uri="{FF2B5EF4-FFF2-40B4-BE49-F238E27FC236}">
                <a16:creationId xmlns:a16="http://schemas.microsoft.com/office/drawing/2014/main" id="{95C38672-A198-1017-3C7B-1648B814165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27506" y="1514683"/>
            <a:ext cx="793854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8" name="Text Placeholder 52">
            <a:extLst>
              <a:ext uri="{FF2B5EF4-FFF2-40B4-BE49-F238E27FC236}">
                <a16:creationId xmlns:a16="http://schemas.microsoft.com/office/drawing/2014/main" id="{252C1DCB-178A-D612-9896-45AA289B9A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25314" y="2916776"/>
            <a:ext cx="1188720" cy="118872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9" name="Text Placeholder 54">
            <a:extLst>
              <a:ext uri="{FF2B5EF4-FFF2-40B4-BE49-F238E27FC236}">
                <a16:creationId xmlns:a16="http://schemas.microsoft.com/office/drawing/2014/main" id="{694E069D-D467-CAA5-AF27-B0213F60ADD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08942" y="3561936"/>
            <a:ext cx="1038842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0" name="Text Placeholder 52">
            <a:extLst>
              <a:ext uri="{FF2B5EF4-FFF2-40B4-BE49-F238E27FC236}">
                <a16:creationId xmlns:a16="http://schemas.microsoft.com/office/drawing/2014/main" id="{BF192749-E649-0568-1B46-3A92022E48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13366" y="4842017"/>
            <a:ext cx="914400" cy="914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1" name="Text Placeholder 54">
            <a:extLst>
              <a:ext uri="{FF2B5EF4-FFF2-40B4-BE49-F238E27FC236}">
                <a16:creationId xmlns:a16="http://schemas.microsoft.com/office/drawing/2014/main" id="{FA2A5EEF-8844-36D9-8EA5-96BE67D722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9629" y="5325890"/>
            <a:ext cx="755965" cy="36512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Text Placeholder 52">
            <a:extLst>
              <a:ext uri="{FF2B5EF4-FFF2-40B4-BE49-F238E27FC236}">
                <a16:creationId xmlns:a16="http://schemas.microsoft.com/office/drawing/2014/main" id="{B16DB739-CDF4-1866-920A-E858CB40A8D0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4313770" y="389189"/>
            <a:ext cx="914400" cy="914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5" name="Text Placeholder 54">
            <a:extLst>
              <a:ext uri="{FF2B5EF4-FFF2-40B4-BE49-F238E27FC236}">
                <a16:creationId xmlns:a16="http://schemas.microsoft.com/office/drawing/2014/main" id="{DB23861E-4C62-55D5-E98F-5B1C00B7466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4385933" y="868449"/>
            <a:ext cx="793854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0" name="Text Placeholder 52">
            <a:extLst>
              <a:ext uri="{FF2B5EF4-FFF2-40B4-BE49-F238E27FC236}">
                <a16:creationId xmlns:a16="http://schemas.microsoft.com/office/drawing/2014/main" id="{50AFC0C3-DFF9-04CF-469C-28353892DA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26569" y="1447946"/>
            <a:ext cx="1188720" cy="118872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1" name="Text Placeholder 54">
            <a:extLst>
              <a:ext uri="{FF2B5EF4-FFF2-40B4-BE49-F238E27FC236}">
                <a16:creationId xmlns:a16="http://schemas.microsoft.com/office/drawing/2014/main" id="{2F91F985-8052-BC50-9071-4F94BA229F4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18823" y="2079740"/>
            <a:ext cx="1038842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6" name="Text Placeholder 52">
            <a:extLst>
              <a:ext uri="{FF2B5EF4-FFF2-40B4-BE49-F238E27FC236}">
                <a16:creationId xmlns:a16="http://schemas.microsoft.com/office/drawing/2014/main" id="{23F05332-AB09-36DC-23BC-7C089F4376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20455" y="4276795"/>
            <a:ext cx="1188720" cy="118872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E0A4968C-C9EF-95A7-24CA-1A013804DC9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12709" y="4908589"/>
            <a:ext cx="1038842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Text Placeholder 52">
            <a:extLst>
              <a:ext uri="{FF2B5EF4-FFF2-40B4-BE49-F238E27FC236}">
                <a16:creationId xmlns:a16="http://schemas.microsoft.com/office/drawing/2014/main" id="{A287DB0E-0FC3-8196-1A94-D525829F39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207512" y="5587552"/>
            <a:ext cx="914400" cy="914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54">
            <a:extLst>
              <a:ext uri="{FF2B5EF4-FFF2-40B4-BE49-F238E27FC236}">
                <a16:creationId xmlns:a16="http://schemas.microsoft.com/office/drawing/2014/main" id="{C7FEF325-22A7-B460-5A29-F01E703CA23D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302401" y="6100688"/>
            <a:ext cx="755965" cy="36512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BA39D87F-0F57-8051-BC53-21C76607BCE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66125" y="2825336"/>
            <a:ext cx="1371600" cy="1371600"/>
          </a:xfrm>
          <a:prstGeom prst="ellipse">
            <a:avLst/>
          </a:prstGeom>
          <a:solidFill>
            <a:schemeClr val="bg2">
              <a:lumMod val="85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4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4BD9D20E-1CED-AAF2-BD65-81D2E1A78FB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86365" y="3604771"/>
            <a:ext cx="1157414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1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2" name="Text Placeholder 52">
            <a:extLst>
              <a:ext uri="{FF2B5EF4-FFF2-40B4-BE49-F238E27FC236}">
                <a16:creationId xmlns:a16="http://schemas.microsoft.com/office/drawing/2014/main" id="{B571A34F-7F74-D8A8-50F2-435BCE8ED48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871515" y="417983"/>
            <a:ext cx="914400" cy="914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3" name="Text Placeholder 54">
            <a:extLst>
              <a:ext uri="{FF2B5EF4-FFF2-40B4-BE49-F238E27FC236}">
                <a16:creationId xmlns:a16="http://schemas.microsoft.com/office/drawing/2014/main" id="{E8F1DAAE-C1FB-F64E-50B6-F9B797B65E5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959940" y="928258"/>
            <a:ext cx="755965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2" name="Text Placeholder 52">
            <a:extLst>
              <a:ext uri="{FF2B5EF4-FFF2-40B4-BE49-F238E27FC236}">
                <a16:creationId xmlns:a16="http://schemas.microsoft.com/office/drawing/2014/main" id="{151BDB62-1FFE-EE54-1CA1-F8276F6FDCB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98937" y="1458106"/>
            <a:ext cx="1188720" cy="118872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3" name="Text Placeholder 54">
            <a:extLst>
              <a:ext uri="{FF2B5EF4-FFF2-40B4-BE49-F238E27FC236}">
                <a16:creationId xmlns:a16="http://schemas.microsoft.com/office/drawing/2014/main" id="{A963B55F-12B6-A2BF-8F36-5971DD01BB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1191" y="2089900"/>
            <a:ext cx="1038842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6" name="Text Placeholder 52">
            <a:extLst>
              <a:ext uri="{FF2B5EF4-FFF2-40B4-BE49-F238E27FC236}">
                <a16:creationId xmlns:a16="http://schemas.microsoft.com/office/drawing/2014/main" id="{A44C24EC-EAC9-6110-3929-CFBE6F93EA3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708633" y="4286754"/>
            <a:ext cx="1188720" cy="118872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7" name="Text Placeholder 54">
            <a:extLst>
              <a:ext uri="{FF2B5EF4-FFF2-40B4-BE49-F238E27FC236}">
                <a16:creationId xmlns:a16="http://schemas.microsoft.com/office/drawing/2014/main" id="{87697604-99F4-F3ED-2CEA-028184FF5E9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830546" y="4918548"/>
            <a:ext cx="946712" cy="37401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52">
            <a:extLst>
              <a:ext uri="{FF2B5EF4-FFF2-40B4-BE49-F238E27FC236}">
                <a16:creationId xmlns:a16="http://schemas.microsoft.com/office/drawing/2014/main" id="{82811A69-C44D-E0D9-82E6-F7539BF6127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913633" y="875183"/>
            <a:ext cx="914400" cy="914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54">
            <a:extLst>
              <a:ext uri="{FF2B5EF4-FFF2-40B4-BE49-F238E27FC236}">
                <a16:creationId xmlns:a16="http://schemas.microsoft.com/office/drawing/2014/main" id="{F006EDA9-819F-FE58-DAD1-97A5FC7770A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008522" y="1359056"/>
            <a:ext cx="755965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4" name="Text Placeholder 52">
            <a:extLst>
              <a:ext uri="{FF2B5EF4-FFF2-40B4-BE49-F238E27FC236}">
                <a16:creationId xmlns:a16="http://schemas.microsoft.com/office/drawing/2014/main" id="{A47FCBB4-440E-68D8-9C0C-3401B15A6E4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901485" y="2916776"/>
            <a:ext cx="1188720" cy="118872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lIns="0" tIns="91440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5" name="Text Placeholder 54">
            <a:extLst>
              <a:ext uri="{FF2B5EF4-FFF2-40B4-BE49-F238E27FC236}">
                <a16:creationId xmlns:a16="http://schemas.microsoft.com/office/drawing/2014/main" id="{9204EB5C-C435-F6E1-2FDE-163E3CB1C5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985113" y="3563336"/>
            <a:ext cx="1038842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Text Placeholder 52">
            <a:extLst>
              <a:ext uri="{FF2B5EF4-FFF2-40B4-BE49-F238E27FC236}">
                <a16:creationId xmlns:a16="http://schemas.microsoft.com/office/drawing/2014/main" id="{63F46D58-E5BB-03D6-1727-D6B538B7F5A5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8882063" y="2017142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" name="Text Placeholder 54">
            <a:extLst>
              <a:ext uri="{FF2B5EF4-FFF2-40B4-BE49-F238E27FC236}">
                <a16:creationId xmlns:a16="http://schemas.microsoft.com/office/drawing/2014/main" id="{75228716-9846-49D6-A990-333A892BEE5D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8959700" y="2527417"/>
            <a:ext cx="755965" cy="43181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4" name="Text Placeholder 52">
            <a:extLst>
              <a:ext uri="{FF2B5EF4-FFF2-40B4-BE49-F238E27FC236}">
                <a16:creationId xmlns:a16="http://schemas.microsoft.com/office/drawing/2014/main" id="{F60E31F9-09A8-D36B-F31E-5D9F6A10780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435142" y="3053936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5" name="Text Placeholder 54">
            <a:extLst>
              <a:ext uri="{FF2B5EF4-FFF2-40B4-BE49-F238E27FC236}">
                <a16:creationId xmlns:a16="http://schemas.microsoft.com/office/drawing/2014/main" id="{153F6B4E-43CD-FE67-A4F8-970E8822378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521405" y="3554289"/>
            <a:ext cx="755965" cy="43181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6" name="Text Placeholder 52">
            <a:extLst>
              <a:ext uri="{FF2B5EF4-FFF2-40B4-BE49-F238E27FC236}">
                <a16:creationId xmlns:a16="http://schemas.microsoft.com/office/drawing/2014/main" id="{0E2E379D-1729-12C2-97BC-53C1307FCFA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903186" y="4044989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0" tIns="45720" rIns="0">
            <a:normAutofit/>
          </a:bodyPr>
          <a:lstStyle>
            <a:lvl1pPr marL="0" indent="0" algn="ctr">
              <a:buNone/>
              <a:defRPr sz="9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7" name="Text Placeholder 54">
            <a:extLst>
              <a:ext uri="{FF2B5EF4-FFF2-40B4-BE49-F238E27FC236}">
                <a16:creationId xmlns:a16="http://schemas.microsoft.com/office/drawing/2014/main" id="{2A616659-5D3F-8832-A1E1-CE3F177A3D4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963568" y="4528862"/>
            <a:ext cx="812479" cy="343700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03347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zational Cha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670789"/>
          </a:xfrm>
        </p:spPr>
        <p:txBody>
          <a:bodyPr bIns="0" anchor="b">
            <a:noAutofit/>
          </a:bodyPr>
          <a:lstStyle>
            <a:lvl1pPr>
              <a:defRPr sz="3600" b="1" cap="all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736" y="979487"/>
            <a:ext cx="4639657" cy="365126"/>
          </a:xfrm>
        </p:spPr>
        <p:txBody>
          <a:bodyPr tIns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BA39D87F-0F57-8051-BC53-21C76607BCE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20043" y="589280"/>
            <a:ext cx="1371600" cy="1371600"/>
          </a:xfrm>
          <a:prstGeom prst="ellipse">
            <a:avLst/>
          </a:prstGeom>
          <a:solidFill>
            <a:schemeClr val="bg2">
              <a:lumMod val="85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4BD9D20E-1CED-AAF2-BD65-81D2E1A78FB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87023" y="1345565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6" name="Text Placeholder 52">
            <a:extLst>
              <a:ext uri="{FF2B5EF4-FFF2-40B4-BE49-F238E27FC236}">
                <a16:creationId xmlns:a16="http://schemas.microsoft.com/office/drawing/2014/main" id="{23F05332-AB09-36DC-23BC-7C089F4376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19563" y="1966215"/>
            <a:ext cx="1371600" cy="13716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E0A4968C-C9EF-95A7-24CA-1A013804DC9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1783" y="2699609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8" name="Text Placeholder 52">
            <a:extLst>
              <a:ext uri="{FF2B5EF4-FFF2-40B4-BE49-F238E27FC236}">
                <a16:creationId xmlns:a16="http://schemas.microsoft.com/office/drawing/2014/main" id="{252C1DCB-178A-D612-9896-45AA289B9A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70564" y="1966215"/>
            <a:ext cx="1371600" cy="13716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Mirjam Nilsson</a:t>
            </a:r>
          </a:p>
        </p:txBody>
      </p:sp>
      <p:sp>
        <p:nvSpPr>
          <p:cNvPr id="59" name="Text Placeholder 54">
            <a:extLst>
              <a:ext uri="{FF2B5EF4-FFF2-40B4-BE49-F238E27FC236}">
                <a16:creationId xmlns:a16="http://schemas.microsoft.com/office/drawing/2014/main" id="{694E069D-D467-CAA5-AF27-B0213F60ADD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52784" y="2699609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0" name="Text Placeholder 52">
            <a:extLst>
              <a:ext uri="{FF2B5EF4-FFF2-40B4-BE49-F238E27FC236}">
                <a16:creationId xmlns:a16="http://schemas.microsoft.com/office/drawing/2014/main" id="{50AFC0C3-DFF9-04CF-469C-28353892DA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39930" y="1966215"/>
            <a:ext cx="1371600" cy="13716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1" name="Text Placeholder 54">
            <a:extLst>
              <a:ext uri="{FF2B5EF4-FFF2-40B4-BE49-F238E27FC236}">
                <a16:creationId xmlns:a16="http://schemas.microsoft.com/office/drawing/2014/main" id="{2F91F985-8052-BC50-9071-4F94BA229F4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22150" y="2699609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2" name="Text Placeholder 52">
            <a:extLst>
              <a:ext uri="{FF2B5EF4-FFF2-40B4-BE49-F238E27FC236}">
                <a16:creationId xmlns:a16="http://schemas.microsoft.com/office/drawing/2014/main" id="{151BDB62-1FFE-EE54-1CA1-F8276F6FDCB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87449" y="1966215"/>
            <a:ext cx="1371600" cy="13716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3" name="Text Placeholder 54">
            <a:extLst>
              <a:ext uri="{FF2B5EF4-FFF2-40B4-BE49-F238E27FC236}">
                <a16:creationId xmlns:a16="http://schemas.microsoft.com/office/drawing/2014/main" id="{A963B55F-12B6-A2BF-8F36-5971DD01BB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69669" y="2699609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4" name="Text Placeholder 52">
            <a:extLst>
              <a:ext uri="{FF2B5EF4-FFF2-40B4-BE49-F238E27FC236}">
                <a16:creationId xmlns:a16="http://schemas.microsoft.com/office/drawing/2014/main" id="{A47FCBB4-440E-68D8-9C0C-3401B15A6E4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6774" y="1966215"/>
            <a:ext cx="1371600" cy="13716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5" name="Text Placeholder 54">
            <a:extLst>
              <a:ext uri="{FF2B5EF4-FFF2-40B4-BE49-F238E27FC236}">
                <a16:creationId xmlns:a16="http://schemas.microsoft.com/office/drawing/2014/main" id="{9204EB5C-C435-F6E1-2FDE-163E3CB1C5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48994" y="2699609"/>
            <a:ext cx="1407160" cy="31244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6" name="Text Placeholder 52">
            <a:extLst>
              <a:ext uri="{FF2B5EF4-FFF2-40B4-BE49-F238E27FC236}">
                <a16:creationId xmlns:a16="http://schemas.microsoft.com/office/drawing/2014/main" id="{A44C24EC-EAC9-6110-3929-CFBE6F93EA3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821056" y="1966215"/>
            <a:ext cx="1371600" cy="13716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0" tIns="164592" rIns="0">
            <a:normAutofit/>
          </a:bodyPr>
          <a:lstStyle>
            <a:lvl1pPr marL="0" indent="0" algn="ctr">
              <a:buNone/>
              <a:defRPr sz="120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7" name="Text Placeholder 54">
            <a:extLst>
              <a:ext uri="{FF2B5EF4-FFF2-40B4-BE49-F238E27FC236}">
                <a16:creationId xmlns:a16="http://schemas.microsoft.com/office/drawing/2014/main" id="{87697604-99F4-F3ED-2CEA-028184FF5E9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825779" y="2699609"/>
            <a:ext cx="1364338" cy="374015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8" name="Text Placeholder 52">
            <a:extLst>
              <a:ext uri="{FF2B5EF4-FFF2-40B4-BE49-F238E27FC236}">
                <a16:creationId xmlns:a16="http://schemas.microsoft.com/office/drawing/2014/main" id="{BAF1A852-6DE4-751B-C832-57A993BCEB6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02443" y="3406475"/>
            <a:ext cx="1005840" cy="100584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9" name="Text Placeholder 54">
            <a:extLst>
              <a:ext uri="{FF2B5EF4-FFF2-40B4-BE49-F238E27FC236}">
                <a16:creationId xmlns:a16="http://schemas.microsoft.com/office/drawing/2014/main" id="{06727DBC-C7B5-C525-9C6E-4D162DC21BD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95979" y="3916750"/>
            <a:ext cx="1018768" cy="36512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0" name="Text Placeholder 52">
            <a:extLst>
              <a:ext uri="{FF2B5EF4-FFF2-40B4-BE49-F238E27FC236}">
                <a16:creationId xmlns:a16="http://schemas.microsoft.com/office/drawing/2014/main" id="{BF192749-E649-0568-1B46-3A92022E48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202443" y="4489661"/>
            <a:ext cx="1005840" cy="100584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1" name="Text Placeholder 54">
            <a:extLst>
              <a:ext uri="{FF2B5EF4-FFF2-40B4-BE49-F238E27FC236}">
                <a16:creationId xmlns:a16="http://schemas.microsoft.com/office/drawing/2014/main" id="{FA2A5EEF-8844-36D9-8EA5-96BE67D722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95979" y="4973534"/>
            <a:ext cx="1018768" cy="36512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2" name="Text Placeholder 52">
            <a:extLst>
              <a:ext uri="{FF2B5EF4-FFF2-40B4-BE49-F238E27FC236}">
                <a16:creationId xmlns:a16="http://schemas.microsoft.com/office/drawing/2014/main" id="{3F032376-C2CA-10DF-1A75-895804A2070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953444" y="3406475"/>
            <a:ext cx="1005840" cy="100584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text</a:t>
            </a:r>
          </a:p>
          <a:p>
            <a:pPr lvl="0"/>
            <a:r>
              <a:rPr lang="en-US" dirty="0"/>
              <a:t> </a:t>
            </a:r>
          </a:p>
        </p:txBody>
      </p:sp>
      <p:sp>
        <p:nvSpPr>
          <p:cNvPr id="73" name="Text Placeholder 54">
            <a:extLst>
              <a:ext uri="{FF2B5EF4-FFF2-40B4-BE49-F238E27FC236}">
                <a16:creationId xmlns:a16="http://schemas.microsoft.com/office/drawing/2014/main" id="{23A81A1A-928C-7B51-67CA-9DD2CDD2815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946980" y="3916750"/>
            <a:ext cx="1018768" cy="443359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0" name="Text Placeholder 52">
            <a:extLst>
              <a:ext uri="{FF2B5EF4-FFF2-40B4-BE49-F238E27FC236}">
                <a16:creationId xmlns:a16="http://schemas.microsoft.com/office/drawing/2014/main" id="{E033D854-6589-A502-E00E-6899CDDBEDC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722810" y="3406475"/>
            <a:ext cx="1005840" cy="100584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1" name="Text Placeholder 54">
            <a:extLst>
              <a:ext uri="{FF2B5EF4-FFF2-40B4-BE49-F238E27FC236}">
                <a16:creationId xmlns:a16="http://schemas.microsoft.com/office/drawing/2014/main" id="{95C38672-A198-1017-3C7B-1648B814165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716346" y="3916750"/>
            <a:ext cx="1018768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2" name="Text Placeholder 52">
            <a:extLst>
              <a:ext uri="{FF2B5EF4-FFF2-40B4-BE49-F238E27FC236}">
                <a16:creationId xmlns:a16="http://schemas.microsoft.com/office/drawing/2014/main" id="{B571A34F-7F74-D8A8-50F2-435BCE8ED48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470329" y="3406475"/>
            <a:ext cx="1005840" cy="100584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3" name="Text Placeholder 54">
            <a:extLst>
              <a:ext uri="{FF2B5EF4-FFF2-40B4-BE49-F238E27FC236}">
                <a16:creationId xmlns:a16="http://schemas.microsoft.com/office/drawing/2014/main" id="{E8F1DAAE-C1FB-F64E-50B6-F9B797B65E5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63865" y="3916750"/>
            <a:ext cx="1018768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4" name="Text Placeholder 52">
            <a:extLst>
              <a:ext uri="{FF2B5EF4-FFF2-40B4-BE49-F238E27FC236}">
                <a16:creationId xmlns:a16="http://schemas.microsoft.com/office/drawing/2014/main" id="{F60E31F9-09A8-D36B-F31E-5D9F6A10780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249654" y="3406475"/>
            <a:ext cx="1005840" cy="100584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5" name="Text Placeholder 54">
            <a:extLst>
              <a:ext uri="{FF2B5EF4-FFF2-40B4-BE49-F238E27FC236}">
                <a16:creationId xmlns:a16="http://schemas.microsoft.com/office/drawing/2014/main" id="{153F6B4E-43CD-FE67-A4F8-970E8822378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243190" y="3916750"/>
            <a:ext cx="1018768" cy="43181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6" name="Text Placeholder 52">
            <a:extLst>
              <a:ext uri="{FF2B5EF4-FFF2-40B4-BE49-F238E27FC236}">
                <a16:creationId xmlns:a16="http://schemas.microsoft.com/office/drawing/2014/main" id="{0E2E379D-1729-12C2-97BC-53C1307FCFA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249654" y="4489661"/>
            <a:ext cx="1005840" cy="100584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7" name="Text Placeholder 54">
            <a:extLst>
              <a:ext uri="{FF2B5EF4-FFF2-40B4-BE49-F238E27FC236}">
                <a16:creationId xmlns:a16="http://schemas.microsoft.com/office/drawing/2014/main" id="{2A616659-5D3F-8832-A1E1-CE3F177A3D4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243190" y="4973534"/>
            <a:ext cx="1018768" cy="343700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0" name="Text Placeholder 52">
            <a:extLst>
              <a:ext uri="{FF2B5EF4-FFF2-40B4-BE49-F238E27FC236}">
                <a16:creationId xmlns:a16="http://schemas.microsoft.com/office/drawing/2014/main" id="{0C7D5DAB-306D-3C38-D6DE-71597DDC385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0003936" y="3406475"/>
            <a:ext cx="1005840" cy="100584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1" name="Text Placeholder 54">
            <a:extLst>
              <a:ext uri="{FF2B5EF4-FFF2-40B4-BE49-F238E27FC236}">
                <a16:creationId xmlns:a16="http://schemas.microsoft.com/office/drawing/2014/main" id="{41852A99-601D-4ED7-88E6-8DAD8A699E02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9997472" y="3916750"/>
            <a:ext cx="1018768" cy="437806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Text Placeholder 52">
            <a:extLst>
              <a:ext uri="{FF2B5EF4-FFF2-40B4-BE49-F238E27FC236}">
                <a16:creationId xmlns:a16="http://schemas.microsoft.com/office/drawing/2014/main" id="{A287DB0E-0FC3-8196-1A94-D525829F39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1202443" y="5582472"/>
            <a:ext cx="1005840" cy="100584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54">
            <a:extLst>
              <a:ext uri="{FF2B5EF4-FFF2-40B4-BE49-F238E27FC236}">
                <a16:creationId xmlns:a16="http://schemas.microsoft.com/office/drawing/2014/main" id="{C7FEF325-22A7-B460-5A29-F01E703CA23D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195979" y="6095608"/>
            <a:ext cx="1018768" cy="365125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52">
            <a:extLst>
              <a:ext uri="{FF2B5EF4-FFF2-40B4-BE49-F238E27FC236}">
                <a16:creationId xmlns:a16="http://schemas.microsoft.com/office/drawing/2014/main" id="{82811A69-C44D-E0D9-82E6-F7539BF6127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6470329" y="4489661"/>
            <a:ext cx="1005840" cy="100584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54">
            <a:extLst>
              <a:ext uri="{FF2B5EF4-FFF2-40B4-BE49-F238E27FC236}">
                <a16:creationId xmlns:a16="http://schemas.microsoft.com/office/drawing/2014/main" id="{F006EDA9-819F-FE58-DAD1-97A5FC7770A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6463865" y="4973534"/>
            <a:ext cx="1018768" cy="443359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52">
            <a:extLst>
              <a:ext uri="{FF2B5EF4-FFF2-40B4-BE49-F238E27FC236}">
                <a16:creationId xmlns:a16="http://schemas.microsoft.com/office/drawing/2014/main" id="{BDCBE433-5A3A-8321-DD6C-A9DADC809595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10003936" y="4489661"/>
            <a:ext cx="1005840" cy="100584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54">
            <a:extLst>
              <a:ext uri="{FF2B5EF4-FFF2-40B4-BE49-F238E27FC236}">
                <a16:creationId xmlns:a16="http://schemas.microsoft.com/office/drawing/2014/main" id="{0579CB81-5660-0D9A-508F-97A2BF425DED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997472" y="4973534"/>
            <a:ext cx="1018768" cy="437806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52">
            <a:extLst>
              <a:ext uri="{FF2B5EF4-FFF2-40B4-BE49-F238E27FC236}">
                <a16:creationId xmlns:a16="http://schemas.microsoft.com/office/drawing/2014/main" id="{8D3BF87E-D9D5-F4CB-2D99-03DC8F25FB0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003936" y="5582472"/>
            <a:ext cx="1005840" cy="100584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lIns="0" tIns="9144" rIns="0">
            <a:normAutofit/>
          </a:bodyPr>
          <a:lstStyle>
            <a:lvl1pPr marL="0" indent="0" algn="ctr">
              <a:buNone/>
              <a:defRPr sz="1050" b="1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54">
            <a:extLst>
              <a:ext uri="{FF2B5EF4-FFF2-40B4-BE49-F238E27FC236}">
                <a16:creationId xmlns:a16="http://schemas.microsoft.com/office/drawing/2014/main" id="{C244C74B-0786-7001-12A3-6EE77D1DF813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9997472" y="6095608"/>
            <a:ext cx="1018768" cy="437806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9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60523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noProof="0" smtClean="0"/>
              <a:t>3/30/2026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5" r:id="rId1"/>
    <p:sldLayoutId id="2147484807" r:id="rId2"/>
    <p:sldLayoutId id="214748480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972D8-BD50-784B-DCF6-2FCA7850A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419" y="395878"/>
            <a:ext cx="7292381" cy="346162"/>
          </a:xfrm>
        </p:spPr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RVC Chamber of Commerce</a:t>
            </a:r>
          </a:p>
        </p:txBody>
      </p:sp>
      <p:sp>
        <p:nvSpPr>
          <p:cNvPr id="161" name="Text Placeholder 160">
            <a:extLst>
              <a:ext uri="{FF2B5EF4-FFF2-40B4-BE49-F238E27FC236}">
                <a16:creationId xmlns:a16="http://schemas.microsoft.com/office/drawing/2014/main" id="{D2A6D1A9-BB0D-552C-6232-4B1FEC08004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822675" y="2329747"/>
            <a:ext cx="1828800" cy="655980"/>
          </a:xfrm>
        </p:spPr>
        <p:txBody>
          <a:bodyPr>
            <a:normAutofit/>
          </a:bodyPr>
          <a:lstStyle/>
          <a:p>
            <a:r>
              <a:rPr lang="en-US" sz="1400" dirty="0"/>
              <a:t>Membership</a:t>
            </a:r>
          </a:p>
        </p:txBody>
      </p:sp>
      <p:sp>
        <p:nvSpPr>
          <p:cNvPr id="162" name="Text Placeholder 161">
            <a:extLst>
              <a:ext uri="{FF2B5EF4-FFF2-40B4-BE49-F238E27FC236}">
                <a16:creationId xmlns:a16="http://schemas.microsoft.com/office/drawing/2014/main" id="{A2B18201-ED15-4A5A-4778-4EE6756130A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822675" y="2692707"/>
            <a:ext cx="1687432" cy="256036"/>
          </a:xfrm>
        </p:spPr>
        <p:txBody>
          <a:bodyPr/>
          <a:lstStyle/>
          <a:p>
            <a:r>
              <a:rPr lang="en-US" sz="1400" b="1" dirty="0"/>
              <a:t>Sue Gatti</a:t>
            </a:r>
          </a:p>
        </p:txBody>
      </p:sp>
      <p:sp>
        <p:nvSpPr>
          <p:cNvPr id="163" name="Text Placeholder 162">
            <a:extLst>
              <a:ext uri="{FF2B5EF4-FFF2-40B4-BE49-F238E27FC236}">
                <a16:creationId xmlns:a16="http://schemas.microsoft.com/office/drawing/2014/main" id="{5C01FFCF-AC2D-079A-E458-39A0C94F98B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822675" y="3938133"/>
            <a:ext cx="1828800" cy="653178"/>
          </a:xfrm>
        </p:spPr>
        <p:txBody>
          <a:bodyPr>
            <a:normAutofit/>
          </a:bodyPr>
          <a:lstStyle/>
          <a:p>
            <a:r>
              <a:rPr lang="en-US" sz="1400" dirty="0"/>
              <a:t>Women's Group</a:t>
            </a:r>
          </a:p>
        </p:txBody>
      </p:sp>
      <p:sp>
        <p:nvSpPr>
          <p:cNvPr id="159" name="Text Placeholder 158">
            <a:extLst>
              <a:ext uri="{FF2B5EF4-FFF2-40B4-BE49-F238E27FC236}">
                <a16:creationId xmlns:a16="http://schemas.microsoft.com/office/drawing/2014/main" id="{91210DC7-F735-A4FB-298E-4B3EF6DBDBA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86133" y="124984"/>
            <a:ext cx="2562723" cy="212365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1800" dirty="0"/>
              <a:t>Executive Committee</a:t>
            </a:r>
          </a:p>
        </p:txBody>
      </p:sp>
      <p:sp>
        <p:nvSpPr>
          <p:cNvPr id="160" name="Text Placeholder 159">
            <a:extLst>
              <a:ext uri="{FF2B5EF4-FFF2-40B4-BE49-F238E27FC236}">
                <a16:creationId xmlns:a16="http://schemas.microsoft.com/office/drawing/2014/main" id="{D43E9A32-E44D-ECAE-F88E-14018D12248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53805" y="609948"/>
            <a:ext cx="2016485" cy="1676052"/>
          </a:xfrm>
        </p:spPr>
        <p:txBody>
          <a:bodyPr/>
          <a:lstStyle/>
          <a:p>
            <a:r>
              <a:rPr lang="en-US" sz="1400" b="1" dirty="0"/>
              <a:t>Ed Asip, President</a:t>
            </a:r>
          </a:p>
          <a:p>
            <a:r>
              <a:rPr lang="en-US" sz="1400" b="1" dirty="0"/>
              <a:t>Donna </a:t>
            </a:r>
            <a:r>
              <a:rPr lang="en-US" sz="1400" b="1" dirty="0" err="1"/>
              <a:t>Einemann</a:t>
            </a:r>
            <a:r>
              <a:rPr lang="en-US" sz="1400" b="1" dirty="0"/>
              <a:t>, 1</a:t>
            </a:r>
            <a:r>
              <a:rPr lang="en-US" sz="1400" b="1" baseline="30000" dirty="0"/>
              <a:t>st</a:t>
            </a:r>
            <a:r>
              <a:rPr lang="en-US" sz="1400" b="1" dirty="0"/>
              <a:t> VP</a:t>
            </a:r>
          </a:p>
          <a:p>
            <a:r>
              <a:rPr lang="en-US" sz="1400" b="1" dirty="0"/>
              <a:t>Carol O’Leary, 2</a:t>
            </a:r>
            <a:r>
              <a:rPr lang="en-US" sz="1400" b="1" baseline="30000" dirty="0"/>
              <a:t>nd</a:t>
            </a:r>
            <a:r>
              <a:rPr lang="en-US" sz="1400" b="1" dirty="0"/>
              <a:t> VP</a:t>
            </a:r>
          </a:p>
          <a:p>
            <a:r>
              <a:rPr lang="en-US" sz="1400" b="1" dirty="0"/>
              <a:t>Catie Seward, Secretary</a:t>
            </a:r>
          </a:p>
          <a:p>
            <a:r>
              <a:rPr lang="en-US" sz="1400" b="1" dirty="0"/>
              <a:t>Tom Bogue, Treasurer</a:t>
            </a:r>
          </a:p>
          <a:p>
            <a:endParaRPr lang="en-US" sz="1400" b="1" dirty="0"/>
          </a:p>
          <a:p>
            <a:endParaRPr lang="en-US" dirty="0"/>
          </a:p>
        </p:txBody>
      </p:sp>
      <p:sp>
        <p:nvSpPr>
          <p:cNvPr id="307" name="Text Placeholder 306">
            <a:extLst>
              <a:ext uri="{FF2B5EF4-FFF2-40B4-BE49-F238E27FC236}">
                <a16:creationId xmlns:a16="http://schemas.microsoft.com/office/drawing/2014/main" id="{F6E1418D-B304-DE63-AF3D-59249A9BB317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5093481" y="2303039"/>
            <a:ext cx="2005038" cy="646331"/>
          </a:xfrm>
        </p:spPr>
        <p:txBody>
          <a:bodyPr>
            <a:normAutofit/>
          </a:bodyPr>
          <a:lstStyle/>
          <a:p>
            <a:r>
              <a:rPr lang="en-US" sz="1400" dirty="0"/>
              <a:t>Events</a:t>
            </a:r>
          </a:p>
        </p:txBody>
      </p:sp>
      <p:sp>
        <p:nvSpPr>
          <p:cNvPr id="167" name="Text Placeholder 166">
            <a:extLst>
              <a:ext uri="{FF2B5EF4-FFF2-40B4-BE49-F238E27FC236}">
                <a16:creationId xmlns:a16="http://schemas.microsoft.com/office/drawing/2014/main" id="{55F90D27-29D0-D1F1-7647-2E01CC5C13C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439256" y="2332549"/>
            <a:ext cx="2016485" cy="653178"/>
          </a:xfrm>
        </p:spPr>
        <p:txBody>
          <a:bodyPr>
            <a:normAutofit/>
          </a:bodyPr>
          <a:lstStyle/>
          <a:p>
            <a:r>
              <a:rPr lang="en-US" sz="1400" dirty="0"/>
              <a:t>Molloy Communiversity</a:t>
            </a:r>
          </a:p>
        </p:txBody>
      </p:sp>
      <p:sp>
        <p:nvSpPr>
          <p:cNvPr id="168" name="Text Placeholder 167">
            <a:extLst>
              <a:ext uri="{FF2B5EF4-FFF2-40B4-BE49-F238E27FC236}">
                <a16:creationId xmlns:a16="http://schemas.microsoft.com/office/drawing/2014/main" id="{D93E18B3-7D06-FB79-33C1-686D2B2B6EC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840577" y="2677991"/>
            <a:ext cx="1213842" cy="270752"/>
          </a:xfrm>
        </p:spPr>
        <p:txBody>
          <a:bodyPr/>
          <a:lstStyle/>
          <a:p>
            <a:r>
              <a:rPr lang="en-US" sz="1400" b="1" dirty="0"/>
              <a:t>Deb McCarthy</a:t>
            </a:r>
          </a:p>
        </p:txBody>
      </p:sp>
      <p:sp>
        <p:nvSpPr>
          <p:cNvPr id="309" name="Text Placeholder 308">
            <a:extLst>
              <a:ext uri="{FF2B5EF4-FFF2-40B4-BE49-F238E27FC236}">
                <a16:creationId xmlns:a16="http://schemas.microsoft.com/office/drawing/2014/main" id="{9D0169A3-6D33-1C1D-97D2-658E7BA738BE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8596340" y="4067017"/>
            <a:ext cx="1895936" cy="669329"/>
          </a:xfrm>
        </p:spPr>
        <p:txBody>
          <a:bodyPr>
            <a:normAutofit/>
          </a:bodyPr>
          <a:lstStyle/>
          <a:p>
            <a:r>
              <a:rPr lang="en-US" sz="1400" dirty="0"/>
              <a:t>Communications</a:t>
            </a:r>
            <a:br>
              <a:rPr lang="en-US" sz="1400" dirty="0"/>
            </a:br>
            <a:r>
              <a:rPr lang="en-US" sz="1400" dirty="0"/>
              <a:t>TBD</a:t>
            </a:r>
          </a:p>
        </p:txBody>
      </p:sp>
      <p:sp>
        <p:nvSpPr>
          <p:cNvPr id="169" name="Text Placeholder 168">
            <a:extLst>
              <a:ext uri="{FF2B5EF4-FFF2-40B4-BE49-F238E27FC236}">
                <a16:creationId xmlns:a16="http://schemas.microsoft.com/office/drawing/2014/main" id="{04AD38C9-4DFD-6DD9-0ADF-2C5ED84E1F7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699962" y="2344325"/>
            <a:ext cx="1828800" cy="653177"/>
          </a:xfrm>
        </p:spPr>
        <p:txBody>
          <a:bodyPr>
            <a:normAutofit/>
          </a:bodyPr>
          <a:lstStyle/>
          <a:p>
            <a:r>
              <a:rPr lang="en-US" sz="1400" dirty="0"/>
              <a:t>Finance</a:t>
            </a:r>
          </a:p>
        </p:txBody>
      </p:sp>
      <p:sp>
        <p:nvSpPr>
          <p:cNvPr id="170" name="Text Placeholder 169">
            <a:extLst>
              <a:ext uri="{FF2B5EF4-FFF2-40B4-BE49-F238E27FC236}">
                <a16:creationId xmlns:a16="http://schemas.microsoft.com/office/drawing/2014/main" id="{244614FE-6844-19F3-56A3-E8F964D5491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857062" y="2697231"/>
            <a:ext cx="1407160" cy="199629"/>
          </a:xfrm>
        </p:spPr>
        <p:txBody>
          <a:bodyPr/>
          <a:lstStyle/>
          <a:p>
            <a:r>
              <a:rPr lang="en-US" sz="1400" b="1" dirty="0"/>
              <a:t>Tom Bogue</a:t>
            </a:r>
          </a:p>
        </p:txBody>
      </p:sp>
      <p:sp>
        <p:nvSpPr>
          <p:cNvPr id="316" name="Text Placeholder 315">
            <a:extLst>
              <a:ext uri="{FF2B5EF4-FFF2-40B4-BE49-F238E27FC236}">
                <a16:creationId xmlns:a16="http://schemas.microsoft.com/office/drawing/2014/main" id="{CF5175C8-E4B4-9B66-1017-D79BD89441D7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5370047" y="2627851"/>
            <a:ext cx="1572491" cy="269009"/>
          </a:xfrm>
        </p:spPr>
        <p:txBody>
          <a:bodyPr/>
          <a:lstStyle/>
          <a:p>
            <a:r>
              <a:rPr lang="en-US" sz="1400" b="1" dirty="0"/>
              <a:t>Donna </a:t>
            </a:r>
            <a:r>
              <a:rPr lang="en-US" sz="1400" b="1" dirty="0" err="1"/>
              <a:t>Einemann</a:t>
            </a:r>
            <a:endParaRPr lang="en-US" sz="1400" b="1" dirty="0"/>
          </a:p>
        </p:txBody>
      </p:sp>
      <p:sp>
        <p:nvSpPr>
          <p:cNvPr id="171" name="Text Placeholder 170">
            <a:extLst>
              <a:ext uri="{FF2B5EF4-FFF2-40B4-BE49-F238E27FC236}">
                <a16:creationId xmlns:a16="http://schemas.microsoft.com/office/drawing/2014/main" id="{4DDCAF3D-0038-EB9C-F5C6-95D1FC8C5AF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590201" y="2351705"/>
            <a:ext cx="1811182" cy="652571"/>
          </a:xfrm>
        </p:spPr>
        <p:txBody>
          <a:bodyPr>
            <a:noAutofit/>
          </a:bodyPr>
          <a:lstStyle/>
          <a:p>
            <a:r>
              <a:rPr lang="en-US" sz="1400" dirty="0"/>
              <a:t>Street Captains</a:t>
            </a:r>
            <a:br>
              <a:rPr lang="en-US" sz="1400" dirty="0"/>
            </a:br>
            <a:r>
              <a:rPr lang="en-US" sz="1400" dirty="0"/>
              <a:t>Ed Asip</a:t>
            </a:r>
          </a:p>
        </p:txBody>
      </p:sp>
      <p:sp>
        <p:nvSpPr>
          <p:cNvPr id="46" name="Text Placeholder 315">
            <a:extLst>
              <a:ext uri="{FF2B5EF4-FFF2-40B4-BE49-F238E27FC236}">
                <a16:creationId xmlns:a16="http://schemas.microsoft.com/office/drawing/2014/main" id="{1617F532-BE4A-A974-4FB0-B09BEA196E0D}"/>
              </a:ext>
            </a:extLst>
          </p:cNvPr>
          <p:cNvSpPr txBox="1">
            <a:spLocks/>
          </p:cNvSpPr>
          <p:nvPr/>
        </p:nvSpPr>
        <p:spPr>
          <a:xfrm>
            <a:off x="5913145" y="4435331"/>
            <a:ext cx="1308700" cy="16307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b="1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DE5D5DE-8D0D-6CED-48EB-76F08DA19A48}"/>
              </a:ext>
            </a:extLst>
          </p:cNvPr>
          <p:cNvSpPr txBox="1"/>
          <p:nvPr/>
        </p:nvSpPr>
        <p:spPr>
          <a:xfrm>
            <a:off x="2781193" y="2941472"/>
            <a:ext cx="16508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Matt Parmiter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Judy Cross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Megan Griffo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9D21B1A-ECBF-5AD3-EF8B-0F10F2B6576A}"/>
              </a:ext>
            </a:extLst>
          </p:cNvPr>
          <p:cNvSpPr txBox="1"/>
          <p:nvPr/>
        </p:nvSpPr>
        <p:spPr>
          <a:xfrm>
            <a:off x="2773271" y="4598402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Christine Koehler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Patricia Daley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Marian Thomsen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Tracy Revere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E547F51-0B92-E576-FE87-60BAF7E8F678}"/>
              </a:ext>
            </a:extLst>
          </p:cNvPr>
          <p:cNvSpPr txBox="1"/>
          <p:nvPr/>
        </p:nvSpPr>
        <p:spPr>
          <a:xfrm>
            <a:off x="9753423" y="2978676"/>
            <a:ext cx="17655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Ed Asip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Carol O’Leary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Brian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Croutier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Mike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Rechter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5698899-E919-29A9-2C81-455ED447F1ED}"/>
              </a:ext>
            </a:extLst>
          </p:cNvPr>
          <p:cNvSpPr txBox="1"/>
          <p:nvPr/>
        </p:nvSpPr>
        <p:spPr>
          <a:xfrm>
            <a:off x="564039" y="2996542"/>
            <a:ext cx="28667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Carol O’Leary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Little Town/Long Beach Rd.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James McDonald,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Lisa Umansky, 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Monica Rubin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Park Ave. S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Jade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Lombert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Park Ave. N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Lara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Rollandi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Village Ave. -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Front and Park -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54D14BB-96AE-85F5-8A7B-D4A6C714DC60}"/>
              </a:ext>
            </a:extLst>
          </p:cNvPr>
          <p:cNvSpPr txBox="1"/>
          <p:nvPr/>
        </p:nvSpPr>
        <p:spPr>
          <a:xfrm>
            <a:off x="5031285" y="2911251"/>
            <a:ext cx="239376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Bill Souto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Jill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Dellunto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Christine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Ferramosca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Vanessa.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Ambrosecchia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Monica Rubin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Julie Urrego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Ribbon Cuttings – Donna E.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Monthly Meeting – Christine F.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Fundraising Event(s) – Exec. Board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Playing on Porch – B.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Croutier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/E. Mingorance 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Snowman Hunt – Lisa Umansky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Street Fairs – Events/Street Captains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Beautification Council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– Keely Collins, Ed A., Donna E.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9424260-69D9-EB83-E98A-BB881727270C}"/>
              </a:ext>
            </a:extLst>
          </p:cNvPr>
          <p:cNvSpPr txBox="1"/>
          <p:nvPr/>
        </p:nvSpPr>
        <p:spPr>
          <a:xfrm>
            <a:off x="8509249" y="4816807"/>
            <a:ext cx="31187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Website – Ed A./Eric Mingorance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Social Media – Jillian Weston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Video Production – Phil Hammond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Herald – Rhonda Glickman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Trustee Meetings – Ed Asip/Tom Bogue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Meeting Notes – Meeting Host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Constant Contact Email – Carol O’Leary</a:t>
            </a: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6BDA0656-7371-C8EB-840A-BC4D7B987B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940" y="857145"/>
            <a:ext cx="1071591" cy="107159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F9BB95-C1A8-49E4-BCDC-929F05BE53D3}"/>
              </a:ext>
            </a:extLst>
          </p:cNvPr>
          <p:cNvSpPr txBox="1"/>
          <p:nvPr/>
        </p:nvSpPr>
        <p:spPr>
          <a:xfrm>
            <a:off x="7439256" y="2944316"/>
            <a:ext cx="1895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Don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Gelestino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Internal Molloy Depts.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Retail Liaison – J. Palladino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Restaurant Liaison – Madison/Megan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48E06D-E82D-E794-FE22-110AE406B5A0}"/>
              </a:ext>
            </a:extLst>
          </p:cNvPr>
          <p:cNvSpPr txBox="1"/>
          <p:nvPr/>
        </p:nvSpPr>
        <p:spPr>
          <a:xfrm>
            <a:off x="3073485" y="4265657"/>
            <a:ext cx="14742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Amy Gibbons</a:t>
            </a:r>
          </a:p>
        </p:txBody>
      </p:sp>
    </p:spTree>
    <p:extLst>
      <p:ext uri="{BB962C8B-B14F-4D97-AF65-F5344CB8AC3E}">
        <p14:creationId xmlns:p14="http://schemas.microsoft.com/office/powerpoint/2010/main" val="311468741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56610394_Color-coded organization chart_win32_SL_V2" id="{1F5208DA-61F6-4480-814A-DAFAB6AC473C}" vid="{5BFAC87C-7D9D-40F0-B59E-E3553674DE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13CF01-4D24-4706-998E-7B0A15F17485}">
  <ds:schemaRefs>
    <ds:schemaRef ds:uri="http://purl.org/dc/terms/"/>
    <ds:schemaRef ds:uri="71af3243-3dd4-4a8d-8c0d-dd76da1f02a5"/>
    <ds:schemaRef ds:uri="16c05727-aa75-4e4a-9b5f-8a80a1165891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230e9df3-be65-4c73-a93b-d1236ebd677e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EC5EAF9-3C46-491B-A935-1E3B9AD4CA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6667A6F-6641-4C98-B2C0-11705536D0D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876</TotalTime>
  <Words>242</Words>
  <Application>Microsoft Office PowerPoint</Application>
  <PresentationFormat>Widescreen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Speak Pro</vt:lpstr>
      <vt:lpstr>Custom</vt:lpstr>
      <vt:lpstr>RVC Chamber of Commerce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Contoso</dc:title>
  <dc:creator>Dad's Laptop</dc:creator>
  <cp:lastModifiedBy>Ed Asip</cp:lastModifiedBy>
  <cp:revision>16</cp:revision>
  <cp:lastPrinted>2026-01-28T17:10:56Z</cp:lastPrinted>
  <dcterms:created xsi:type="dcterms:W3CDTF">2023-12-04T13:47:06Z</dcterms:created>
  <dcterms:modified xsi:type="dcterms:W3CDTF">2026-03-30T16:06:13Z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